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1" r:id="rId5"/>
    <p:sldId id="258" r:id="rId6"/>
    <p:sldId id="263" r:id="rId7"/>
    <p:sldId id="260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C11E69-3257-4FFC-84E3-E3038307790A}" v="1355" dt="2022-02-03T21:14:23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99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1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8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4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96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2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7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6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270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PROJEKAT 2 GIS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Marko Krstic 1374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7516-4F7F-4F51-B611-A887ECC6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700C-73F9-4F37-8370-A4402D7C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 err="1">
                <a:cs typeface="Arial"/>
              </a:rPr>
              <a:t>Kod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klijenta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dat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github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repozitorijumu</a:t>
            </a:r>
            <a:r>
              <a:rPr lang="en-GB" dirty="0">
                <a:cs typeface="Arial"/>
              </a:rPr>
              <a:t>, a u </a:t>
            </a:r>
            <a:r>
              <a:rPr lang="en-GB" dirty="0" err="1">
                <a:cs typeface="Arial"/>
              </a:rPr>
              <a:t>nastavku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ce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biti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prikazani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snimci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ekrana</a:t>
            </a:r>
            <a:r>
              <a:rPr lang="en-GB" dirty="0">
                <a:cs typeface="Arial"/>
              </a:rPr>
              <a:t>. </a:t>
            </a:r>
          </a:p>
          <a:p>
            <a:pPr marL="344170" indent="-344170"/>
            <a:r>
              <a:rPr lang="en-GB" dirty="0" err="1">
                <a:cs typeface="Arial"/>
              </a:rPr>
              <a:t>Klijent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poseduje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sledece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funkcionalnosi</a:t>
            </a:r>
            <a:r>
              <a:rPr lang="en-GB" dirty="0">
                <a:cs typeface="Arial"/>
              </a:rPr>
              <a:t>: </a:t>
            </a:r>
            <a:r>
              <a:rPr lang="en-GB" dirty="0" err="1">
                <a:cs typeface="Arial"/>
              </a:rPr>
              <a:t>filtriranje</a:t>
            </a:r>
            <a:r>
              <a:rPr lang="en-GB" dirty="0">
                <a:cs typeface="Arial"/>
              </a:rPr>
              <a:t> I </a:t>
            </a:r>
            <a:r>
              <a:rPr lang="en-GB" dirty="0" err="1">
                <a:cs typeface="Arial"/>
              </a:rPr>
              <a:t>prikaz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selektovanog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jednog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vise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slojeva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iscrtavanje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markera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mapi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obezbedjen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prikaz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informacija</a:t>
            </a:r>
            <a:r>
              <a:rPr lang="en-GB" dirty="0">
                <a:cs typeface="Arial"/>
              </a:rPr>
              <a:t> za </a:t>
            </a:r>
            <a:r>
              <a:rPr lang="en-GB" dirty="0" err="1">
                <a:cs typeface="Arial"/>
              </a:rPr>
              <a:t>neku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karakteristicnu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lokaciju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koju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korisnik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klinkuo</a:t>
            </a:r>
            <a:r>
              <a:rPr lang="en-GB" dirty="0">
                <a:cs typeface="Arial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87505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2F86-6A85-45B4-8965-FC8B9684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9073EF1D-A3F0-432C-9928-FCCA9D6A6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-3846"/>
            <a:ext cx="6104305" cy="3695904"/>
          </a:xfrm>
        </p:spPr>
      </p:pic>
      <p:pic>
        <p:nvPicPr>
          <p:cNvPr id="5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2CB8F721-5329-4A1D-9C9D-B5F571BD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27" y="-1959"/>
            <a:ext cx="6064369" cy="3425730"/>
          </a:xfrm>
          <a:prstGeom prst="rect">
            <a:avLst/>
          </a:prstGeom>
        </p:spPr>
      </p:pic>
      <p:pic>
        <p:nvPicPr>
          <p:cNvPr id="6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FC100140-0186-409E-8BA5-9CA7222A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3376720"/>
            <a:ext cx="6107501" cy="3440108"/>
          </a:xfrm>
          <a:prstGeom prst="rect">
            <a:avLst/>
          </a:prstGeom>
        </p:spPr>
      </p:pic>
      <p:pic>
        <p:nvPicPr>
          <p:cNvPr id="7" name="Picture 7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9CCF016-C4A9-428B-9FD6-FC1C7E4EE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929" y="3376721"/>
            <a:ext cx="5704935" cy="348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0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3BF0-E65F-46E8-B117-15DBB18A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63BB90EF-661F-45D9-B5A4-50200F9D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-3846"/>
            <a:ext cx="7110720" cy="3997828"/>
          </a:xfrm>
        </p:spPr>
      </p:pic>
      <p:pic>
        <p:nvPicPr>
          <p:cNvPr id="5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B270C62-70F7-4463-873E-6E6A09E3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532" y="-1959"/>
            <a:ext cx="6639464" cy="4000825"/>
          </a:xfrm>
          <a:prstGeom prst="rect">
            <a:avLst/>
          </a:prstGeom>
        </p:spPr>
      </p:pic>
      <p:pic>
        <p:nvPicPr>
          <p:cNvPr id="6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2CD779EC-C5BB-4037-B85E-685328E3F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3994946"/>
            <a:ext cx="5072332" cy="286501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17EA270-EE27-4FF2-A371-DE6D9730D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079" y="3994946"/>
            <a:ext cx="6351916" cy="286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6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C5EB-1BFE-4329-8E44-BC1B5583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0984E301-3741-4E40-95E9-259DA3A1A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-3846"/>
            <a:ext cx="7110720" cy="3997828"/>
          </a:xfrm>
        </p:spPr>
      </p:pic>
      <p:pic>
        <p:nvPicPr>
          <p:cNvPr id="5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36449839-D106-475F-A5A1-D52826EE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86" y="-1960"/>
            <a:ext cx="6136256" cy="3440108"/>
          </a:xfrm>
          <a:prstGeom prst="rect">
            <a:avLst/>
          </a:prstGeom>
        </p:spPr>
      </p:pic>
      <p:pic>
        <p:nvPicPr>
          <p:cNvPr id="6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FA8BFB95-4E88-4DCC-A2B8-06FCA747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3994946"/>
            <a:ext cx="5259237" cy="2951278"/>
          </a:xfrm>
          <a:prstGeom prst="rect">
            <a:avLst/>
          </a:prstGeom>
        </p:spPr>
      </p:pic>
      <p:pic>
        <p:nvPicPr>
          <p:cNvPr id="7" name="Picture 7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06A871C6-231B-4E38-9F57-6FAE71B85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986" y="3419852"/>
            <a:ext cx="6136256" cy="344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2FDB-39AD-4A10-B7A9-54E3A558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B41A1AB-47D4-4C30-AF22-AA33BC1AD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7" y="283701"/>
            <a:ext cx="11380794" cy="6413224"/>
          </a:xfrm>
        </p:spPr>
      </p:pic>
    </p:spTree>
    <p:extLst>
      <p:ext uri="{BB962C8B-B14F-4D97-AF65-F5344CB8AC3E}">
        <p14:creationId xmlns:p14="http://schemas.microsoft.com/office/powerpoint/2010/main" val="19931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6C43-8A37-4E68-A5B2-9D76CDDA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Arial"/>
              </a:rPr>
              <a:t>Prikaz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obrade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klijentskih</a:t>
            </a:r>
            <a:r>
              <a:rPr lang="en-GB" dirty="0">
                <a:cs typeface="Arial"/>
              </a:rPr>
              <a:t> HTTP </a:t>
            </a:r>
            <a:r>
              <a:rPr lang="en-GB" dirty="0" err="1">
                <a:cs typeface="Arial"/>
              </a:rPr>
              <a:t>zahteva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GeoServera</a:t>
            </a:r>
            <a:endParaRPr lang="en-GB" dirty="0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A40BA67-895E-4AE7-8FC4-E988F5347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1879588"/>
            <a:ext cx="7110720" cy="3997828"/>
          </a:xfr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24BD1D-D4BD-4405-8FE0-4151596E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18" y="1881475"/>
            <a:ext cx="6855123" cy="40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2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9A91-EB37-4A67-9CB3-15B46DA6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62D36B-800B-457F-9E2C-A1133C21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312456"/>
            <a:ext cx="11352040" cy="6370091"/>
          </a:xfrm>
        </p:spPr>
      </p:pic>
    </p:spTree>
    <p:extLst>
      <p:ext uri="{BB962C8B-B14F-4D97-AF65-F5344CB8AC3E}">
        <p14:creationId xmlns:p14="http://schemas.microsoft.com/office/powerpoint/2010/main" val="234088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A62E-ABE4-4D52-9B2A-459562E4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HVALA NA PAZNJI, </a:t>
            </a:r>
            <a:r>
              <a:rPr lang="en-GB" dirty="0" err="1">
                <a:cs typeface="Arial"/>
              </a:rPr>
              <a:t>pogledajte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kod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github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repozitorijumu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A5AA-BC0B-4BCA-9BCF-5F0A128DE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MARKO KRSTIC, 1374</a:t>
            </a:r>
          </a:p>
        </p:txBody>
      </p:sp>
    </p:spTree>
    <p:extLst>
      <p:ext uri="{BB962C8B-B14F-4D97-AF65-F5344CB8AC3E}">
        <p14:creationId xmlns:p14="http://schemas.microsoft.com/office/powerpoint/2010/main" val="342524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A131-9CA8-485E-A803-C5641957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Arial"/>
              </a:rPr>
              <a:t>Cilj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projekta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B29D-744C-4255-AA86-632935FA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42" y="82418"/>
            <a:ext cx="7796540" cy="3997828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Drugi </a:t>
            </a:r>
            <a:r>
              <a:rPr lang="en-GB" dirty="0" err="1">
                <a:cs typeface="Arial"/>
              </a:rPr>
              <a:t>projekat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iz</a:t>
            </a:r>
            <a:r>
              <a:rPr lang="en-GB" dirty="0">
                <a:cs typeface="Arial"/>
              </a:rPr>
              <a:t> GIS-a </a:t>
            </a:r>
            <a:r>
              <a:rPr lang="en-GB" dirty="0" err="1">
                <a:cs typeface="Arial"/>
              </a:rPr>
              <a:t>imao</a:t>
            </a:r>
            <a:r>
              <a:rPr lang="en-GB" dirty="0">
                <a:cs typeface="Arial"/>
              </a:rPr>
              <a:t> je za </a:t>
            </a:r>
            <a:r>
              <a:rPr lang="en-GB" dirty="0" err="1">
                <a:cs typeface="Arial"/>
              </a:rPr>
              <a:t>cilj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stvaranje</a:t>
            </a:r>
            <a:r>
              <a:rPr lang="en-GB" dirty="0">
                <a:cs typeface="Arial"/>
              </a:rPr>
              <a:t> web </a:t>
            </a:r>
            <a:r>
              <a:rPr lang="en-GB" dirty="0" err="1">
                <a:cs typeface="Arial"/>
              </a:rPr>
              <a:t>aplikacije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ce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prikazati</a:t>
            </a:r>
            <a:r>
              <a:rPr lang="en-GB" dirty="0">
                <a:cs typeface="Arial"/>
              </a:rPr>
              <a:t> I </a:t>
            </a:r>
            <a:r>
              <a:rPr lang="en-GB" dirty="0" err="1">
                <a:cs typeface="Arial"/>
              </a:rPr>
              <a:t>manipulisati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slojeve</a:t>
            </a:r>
            <a:r>
              <a:rPr lang="en-GB" dirty="0">
                <a:cs typeface="Arial"/>
              </a:rPr>
              <a:t> geo-</a:t>
            </a:r>
            <a:r>
              <a:rPr lang="en-GB" dirty="0" err="1">
                <a:cs typeface="Arial"/>
              </a:rPr>
              <a:t>informacionih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cuvamo</a:t>
            </a:r>
            <a:r>
              <a:rPr lang="en-GB" dirty="0">
                <a:cs typeface="Arial"/>
              </a:rPr>
              <a:t> u </a:t>
            </a:r>
            <a:r>
              <a:rPr lang="en-GB" dirty="0" err="1">
                <a:cs typeface="Arial"/>
              </a:rPr>
              <a:t>PostGIS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bazi</a:t>
            </a:r>
            <a:r>
              <a:rPr lang="en-GB" dirty="0">
                <a:cs typeface="Arial"/>
              </a:rPr>
              <a:t>. Web </a:t>
            </a:r>
            <a:r>
              <a:rPr lang="en-GB" dirty="0" err="1">
                <a:cs typeface="Arial"/>
              </a:rPr>
              <a:t>aplikacija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pisana</a:t>
            </a:r>
            <a:r>
              <a:rPr lang="en-GB" dirty="0">
                <a:cs typeface="Arial"/>
              </a:rPr>
              <a:t> u Leaflet-u, </a:t>
            </a:r>
            <a:r>
              <a:rPr lang="en-GB" dirty="0" err="1">
                <a:cs typeface="Arial"/>
              </a:rPr>
              <a:t>Javascript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frameworku</a:t>
            </a:r>
            <a:r>
              <a:rPr lang="en-GB" dirty="0">
                <a:cs typeface="Arial"/>
              </a:rPr>
              <a:t> za </a:t>
            </a:r>
            <a:r>
              <a:rPr lang="en-GB" dirty="0" err="1">
                <a:cs typeface="Arial"/>
              </a:rPr>
              <a:t>prikaz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geografskih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nekoj</a:t>
            </a:r>
            <a:r>
              <a:rPr lang="en-GB" dirty="0">
                <a:cs typeface="Arial"/>
              </a:rPr>
              <a:t> Web </a:t>
            </a:r>
            <a:r>
              <a:rPr lang="en-GB" dirty="0" err="1">
                <a:cs typeface="Arial"/>
              </a:rPr>
              <a:t>stranici</a:t>
            </a:r>
            <a:r>
              <a:rPr lang="en-GB" dirty="0">
                <a:cs typeface="Arial"/>
              </a:rPr>
              <a:t>. </a:t>
            </a:r>
            <a:r>
              <a:rPr lang="en-GB" dirty="0" err="1">
                <a:cs typeface="Arial"/>
              </a:rPr>
              <a:t>Serverski</a:t>
            </a:r>
            <a:r>
              <a:rPr lang="en-GB" dirty="0">
                <a:cs typeface="Arial"/>
              </a:rPr>
              <a:t> deo </a:t>
            </a:r>
            <a:r>
              <a:rPr lang="en-GB" dirty="0" err="1">
                <a:cs typeface="Arial"/>
              </a:rPr>
              <a:t>predstavlja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GeoServer</a:t>
            </a:r>
            <a:r>
              <a:rPr lang="en-GB" dirty="0">
                <a:cs typeface="Arial"/>
              </a:rPr>
              <a:t> I on </a:t>
            </a:r>
            <a:r>
              <a:rPr lang="en-GB" dirty="0" err="1">
                <a:cs typeface="Arial"/>
              </a:rPr>
              <a:t>sadrzi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layere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iz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postgis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baze</a:t>
            </a:r>
            <a:r>
              <a:rPr lang="en-GB" dirty="0">
                <a:cs typeface="Arial"/>
              </a:rPr>
              <a:t>.</a:t>
            </a:r>
          </a:p>
          <a:p>
            <a:pPr marL="344170" indent="-344170"/>
            <a:r>
              <a:rPr lang="en-GB" dirty="0">
                <a:cs typeface="Arial"/>
              </a:rPr>
              <a:t>Na Web UI </a:t>
            </a:r>
            <a:r>
              <a:rPr lang="en-GB" dirty="0" err="1">
                <a:cs typeface="Arial"/>
              </a:rPr>
              <a:t>GeoServera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logujemo</a:t>
            </a:r>
            <a:r>
              <a:rPr lang="en-GB" dirty="0">
                <a:cs typeface="Arial"/>
              </a:rPr>
              <a:t> se</a:t>
            </a:r>
          </a:p>
          <a:p>
            <a:pPr marL="0" indent="0">
              <a:buNone/>
            </a:pPr>
            <a:r>
              <a:rPr lang="en-GB" dirty="0">
                <a:cs typeface="Arial"/>
              </a:rPr>
              <a:t> admin/</a:t>
            </a:r>
            <a:r>
              <a:rPr lang="en-GB" dirty="0" err="1">
                <a:cs typeface="Arial"/>
              </a:rPr>
              <a:t>geoserver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kredencijalima</a:t>
            </a:r>
            <a:r>
              <a:rPr lang="en-GB" dirty="0">
                <a:cs typeface="Arial"/>
              </a:rPr>
              <a:t>.</a:t>
            </a: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1283F0E-B621-4866-B45C-A60A5EA1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91" y="3146682"/>
            <a:ext cx="5273615" cy="36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0153-8C94-4128-BC2D-D635FBB2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cs typeface="Arial"/>
              </a:rPr>
              <a:t>Podesavanje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GeoServera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D207-9ADF-4A30-A3A8-324A48F0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6250" y="729399"/>
            <a:ext cx="7796540" cy="3997828"/>
          </a:xfrm>
        </p:spPr>
        <p:txBody>
          <a:bodyPr/>
          <a:lstStyle/>
          <a:p>
            <a:pPr marL="344170" indent="-344170"/>
            <a:r>
              <a:rPr lang="en-GB" dirty="0" err="1">
                <a:cs typeface="Arial"/>
              </a:rPr>
              <a:t>Nakon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uspesnog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instaliranja</a:t>
            </a:r>
            <a:r>
              <a:rPr lang="en-GB" dirty="0">
                <a:cs typeface="Arial"/>
              </a:rPr>
              <a:t> I </a:t>
            </a:r>
            <a:r>
              <a:rPr lang="en-GB" dirty="0" err="1">
                <a:cs typeface="Arial"/>
              </a:rPr>
              <a:t>konfiguracije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servera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prvo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moramo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dodati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novi</a:t>
            </a:r>
            <a:r>
              <a:rPr lang="en-GB" dirty="0">
                <a:cs typeface="Arial"/>
              </a:rPr>
              <a:t> workspace koji u </a:t>
            </a:r>
            <a:r>
              <a:rPr lang="en-GB" dirty="0" err="1">
                <a:cs typeface="Arial"/>
              </a:rPr>
              <a:t>sebi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sadrzi</a:t>
            </a:r>
            <a:r>
              <a:rPr lang="en-GB" dirty="0">
                <a:cs typeface="Arial"/>
              </a:rPr>
              <a:t> layer-e </a:t>
            </a:r>
            <a:r>
              <a:rPr lang="en-GB" dirty="0" err="1">
                <a:cs typeface="Arial"/>
              </a:rPr>
              <a:t>nekog</a:t>
            </a:r>
            <a:r>
              <a:rPr lang="en-GB" dirty="0">
                <a:cs typeface="Arial"/>
              </a:rPr>
              <a:t> store - a. Store </a:t>
            </a:r>
            <a:r>
              <a:rPr lang="en-GB" dirty="0" err="1">
                <a:cs typeface="Arial"/>
              </a:rPr>
              <a:t>ima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svoj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datasource</a:t>
            </a:r>
            <a:r>
              <a:rPr lang="en-GB" dirty="0">
                <a:cs typeface="Arial"/>
              </a:rPr>
              <a:t> koji moze </a:t>
            </a:r>
            <a:r>
              <a:rPr lang="en-GB" dirty="0" err="1">
                <a:cs typeface="Arial"/>
              </a:rPr>
              <a:t>biti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lokalni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fajl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postgis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baza</a:t>
            </a:r>
            <a:r>
              <a:rPr lang="en-GB" dirty="0">
                <a:cs typeface="Arial"/>
              </a:rPr>
              <a:t>, u </a:t>
            </a:r>
            <a:r>
              <a:rPr lang="en-GB" dirty="0" err="1">
                <a:cs typeface="Arial"/>
              </a:rPr>
              <a:t>ovom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projektu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koristio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bazu</a:t>
            </a:r>
            <a:r>
              <a:rPr lang="en-GB" dirty="0">
                <a:cs typeface="Arial"/>
              </a:rPr>
              <a:t>. </a:t>
            </a:r>
            <a:r>
              <a:rPr lang="en-GB" dirty="0" err="1">
                <a:cs typeface="Arial"/>
              </a:rPr>
              <a:t>Nakon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kreiranja</a:t>
            </a:r>
            <a:r>
              <a:rPr lang="en-GB" dirty="0">
                <a:cs typeface="Arial"/>
              </a:rPr>
              <a:t> store-a </a:t>
            </a:r>
            <a:r>
              <a:rPr lang="en-GB" dirty="0" err="1">
                <a:cs typeface="Arial"/>
              </a:rPr>
              <a:t>mozemo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jasno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videti</a:t>
            </a:r>
            <a:r>
              <a:rPr lang="en-GB" dirty="0">
                <a:cs typeface="Arial"/>
              </a:rPr>
              <a:t> koji </a:t>
            </a:r>
            <a:r>
              <a:rPr lang="en-GB" dirty="0" err="1">
                <a:cs typeface="Arial"/>
              </a:rPr>
              <a:t>slojevi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geografskih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se </a:t>
            </a:r>
            <a:r>
              <a:rPr lang="en-GB" dirty="0" err="1">
                <a:cs typeface="Arial"/>
              </a:rPr>
              <a:t>nalaze</a:t>
            </a:r>
            <a:r>
              <a:rPr lang="en-GB" dirty="0">
                <a:cs typeface="Arial"/>
              </a:rPr>
              <a:t> u tom store-u. Da bi se </a:t>
            </a:r>
            <a:r>
              <a:rPr lang="en-GB" dirty="0" err="1">
                <a:cs typeface="Arial"/>
              </a:rPr>
              <a:t>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slojevi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prikazali</a:t>
            </a:r>
            <a:r>
              <a:rPr lang="en-GB" dirty="0">
                <a:cs typeface="Arial"/>
              </a:rPr>
              <a:t> u workspace-u </a:t>
            </a:r>
            <a:r>
              <a:rPr lang="en-GB" dirty="0" err="1">
                <a:cs typeface="Arial"/>
              </a:rPr>
              <a:t>kojem</a:t>
            </a:r>
            <a:r>
              <a:rPr lang="en-GB" dirty="0">
                <a:cs typeface="Arial"/>
              </a:rPr>
              <a:t> store </a:t>
            </a:r>
            <a:r>
              <a:rPr lang="en-GB" dirty="0" err="1">
                <a:cs typeface="Arial"/>
              </a:rPr>
              <a:t>pripada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moraju</a:t>
            </a:r>
            <a:r>
              <a:rPr lang="en-GB" dirty="0">
                <a:cs typeface="Arial"/>
              </a:rPr>
              <a:t> se publish-</a:t>
            </a:r>
            <a:r>
              <a:rPr lang="en-GB" dirty="0" err="1">
                <a:cs typeface="Arial"/>
              </a:rPr>
              <a:t>ovati</a:t>
            </a:r>
            <a:r>
              <a:rPr lang="en-GB" dirty="0">
                <a:cs typeface="Arial"/>
              </a:rPr>
              <a:t>. </a:t>
            </a:r>
            <a:endParaRPr lang="en-GB">
              <a:cs typeface="Arial"/>
            </a:endParaRPr>
          </a:p>
        </p:txBody>
      </p:sp>
      <p:pic>
        <p:nvPicPr>
          <p:cNvPr id="4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757CFA46-1721-411A-B24E-CB99135D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09" y="3980570"/>
            <a:ext cx="5029200" cy="2821881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4BEBC5-FCA7-436D-92CC-7E51C0EF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3980569"/>
            <a:ext cx="5115464" cy="28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9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197-8714-40F0-8C35-5C6C4ECD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DD65-86B9-4237-A200-337DF7BDB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03" y="-233884"/>
            <a:ext cx="7796540" cy="3997828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U </a:t>
            </a:r>
            <a:r>
              <a:rPr lang="en-GB" dirty="0" err="1">
                <a:cs typeface="Arial"/>
              </a:rPr>
              <a:t>kartici</a:t>
            </a:r>
            <a:r>
              <a:rPr lang="en-GB" dirty="0">
                <a:cs typeface="Arial"/>
              </a:rPr>
              <a:t> Layers </a:t>
            </a:r>
            <a:r>
              <a:rPr lang="en-GB" dirty="0" err="1">
                <a:cs typeface="Arial"/>
              </a:rPr>
              <a:t>mozemo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videti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dostupne</a:t>
            </a:r>
            <a:r>
              <a:rPr lang="en-GB" dirty="0">
                <a:cs typeface="Arial"/>
              </a:rPr>
              <a:t> I </a:t>
            </a:r>
            <a:r>
              <a:rPr lang="en-GB" dirty="0" err="1">
                <a:cs typeface="Arial"/>
              </a:rPr>
              <a:t>publishovane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Slojeve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koje</a:t>
            </a:r>
            <a:r>
              <a:rPr lang="en-GB" dirty="0">
                <a:cs typeface="Arial"/>
              </a:rPr>
              <a:t> geo server </a:t>
            </a:r>
            <a:r>
              <a:rPr lang="en-GB" dirty="0" err="1">
                <a:cs typeface="Arial"/>
              </a:rPr>
              <a:t>poseduje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uz</a:t>
            </a:r>
            <a:r>
              <a:rPr lang="en-GB" dirty="0">
                <a:cs typeface="Arial"/>
              </a:rPr>
              <a:t> to </a:t>
            </a:r>
            <a:r>
              <a:rPr lang="en-GB" dirty="0" err="1">
                <a:cs typeface="Arial"/>
              </a:rPr>
              <a:t>kojim</a:t>
            </a:r>
            <a:r>
              <a:rPr lang="en-GB" dirty="0">
                <a:cs typeface="Arial"/>
              </a:rPr>
              <a:t> workspace-</a:t>
            </a:r>
            <a:r>
              <a:rPr lang="en-GB" dirty="0" err="1">
                <a:cs typeface="Arial"/>
              </a:rPr>
              <a:t>ovima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slojevi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pripadaju</a:t>
            </a:r>
            <a:r>
              <a:rPr lang="en-GB" dirty="0">
                <a:cs typeface="Arial"/>
              </a:rPr>
              <a:t>.</a:t>
            </a:r>
          </a:p>
          <a:p>
            <a:pPr marL="344170" indent="-344170"/>
            <a:r>
              <a:rPr lang="en-GB" dirty="0">
                <a:cs typeface="Arial"/>
              </a:rPr>
              <a:t>Vise </a:t>
            </a:r>
            <a:r>
              <a:rPr lang="en-GB" dirty="0" err="1">
                <a:cs typeface="Arial"/>
              </a:rPr>
              <a:t>slojeva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grupisemo</a:t>
            </a:r>
            <a:r>
              <a:rPr lang="en-GB" dirty="0">
                <a:cs typeface="Arial"/>
              </a:rPr>
              <a:t> u </a:t>
            </a:r>
            <a:r>
              <a:rPr lang="en-GB" dirty="0" err="1">
                <a:cs typeface="Arial"/>
              </a:rPr>
              <a:t>logicke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celike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koje</a:t>
            </a:r>
            <a:r>
              <a:rPr lang="en-GB" dirty="0">
                <a:cs typeface="Arial"/>
              </a:rPr>
              <a:t> se </a:t>
            </a:r>
            <a:r>
              <a:rPr lang="en-GB" dirty="0" err="1">
                <a:cs typeface="Arial"/>
              </a:rPr>
              <a:t>zovu</a:t>
            </a:r>
            <a:r>
              <a:rPr lang="en-GB" dirty="0">
                <a:cs typeface="Arial"/>
              </a:rPr>
              <a:t> Layer Groups, </a:t>
            </a:r>
            <a:r>
              <a:rPr lang="en-GB" dirty="0" err="1">
                <a:cs typeface="Arial"/>
              </a:rPr>
              <a:t>ovo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radimo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zbog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jednostavnije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manipulacije</a:t>
            </a:r>
            <a:r>
              <a:rPr lang="en-GB" dirty="0">
                <a:cs typeface="Arial"/>
              </a:rPr>
              <a:t> I </a:t>
            </a:r>
            <a:r>
              <a:rPr lang="en-GB" dirty="0" err="1">
                <a:cs typeface="Arial"/>
              </a:rPr>
              <a:t>prikaza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koji </a:t>
            </a:r>
            <a:r>
              <a:rPr lang="en-GB" dirty="0" err="1">
                <a:cs typeface="Arial"/>
              </a:rPr>
              <a:t>pripadaju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istim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logickim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celinama</a:t>
            </a:r>
            <a:r>
              <a:rPr lang="en-GB" dirty="0">
                <a:cs typeface="Arial"/>
              </a:rPr>
              <a:t>.</a:t>
            </a: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B950BE7-1E5D-4371-A14B-B9B66287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606757"/>
            <a:ext cx="5733690" cy="3253202"/>
          </a:xfrm>
          <a:prstGeom prst="rect">
            <a:avLst/>
          </a:prstGeom>
        </p:spPr>
      </p:pic>
      <p:pic>
        <p:nvPicPr>
          <p:cNvPr id="5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8C70394-9997-422F-873F-0DEE0580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38" y="3606757"/>
            <a:ext cx="5733689" cy="3310712"/>
          </a:xfrm>
          <a:prstGeom prst="rect">
            <a:avLst/>
          </a:prstGeom>
        </p:spPr>
      </p:pic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E27DAEB-0116-491D-845A-9A87D32B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8694" y="5964645"/>
            <a:ext cx="1219200" cy="6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4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6AAE-7612-4796-9842-DBBDCCFA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E49412B-B6CD-4233-A56C-68347FD7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6" y="1577663"/>
            <a:ext cx="11352038" cy="52774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AACFA-5B93-4D05-B2DE-1C63197299AB}"/>
              </a:ext>
            </a:extLst>
          </p:cNvPr>
          <p:cNvSpPr txBox="1"/>
          <p:nvPr/>
        </p:nvSpPr>
        <p:spPr>
          <a:xfrm>
            <a:off x="166777" y="195532"/>
            <a:ext cx="75021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dirty="0" err="1">
                <a:cs typeface="Arial"/>
              </a:rPr>
              <a:t>Svaki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se moze </a:t>
            </a:r>
            <a:r>
              <a:rPr lang="en-GB" dirty="0" err="1">
                <a:cs typeface="Arial"/>
              </a:rPr>
              <a:t>prikazati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razlicitim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stilom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neke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stilove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sam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GeoServer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nudi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dok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neke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mozemo</a:t>
            </a:r>
            <a:r>
              <a:rPr lang="en-GB" dirty="0">
                <a:cs typeface="Arial"/>
              </a:rPr>
              <a:t> da </a:t>
            </a:r>
            <a:r>
              <a:rPr lang="en-GB" dirty="0" err="1">
                <a:cs typeface="Arial"/>
              </a:rPr>
              <a:t>stvorimo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sami</a:t>
            </a:r>
            <a:r>
              <a:rPr lang="en-GB" dirty="0">
                <a:cs typeface="Arial"/>
              </a:rPr>
              <a:t> po </a:t>
            </a:r>
            <a:r>
              <a:rPr lang="en-GB" dirty="0" err="1">
                <a:cs typeface="Arial"/>
              </a:rPr>
              <a:t>nasim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potrebama</a:t>
            </a:r>
            <a:r>
              <a:rPr lang="en-GB" dirty="0">
                <a:cs typeface="Arial"/>
              </a:rPr>
              <a:t>. Stil </a:t>
            </a:r>
            <a:r>
              <a:rPr lang="en-GB" dirty="0" err="1">
                <a:cs typeface="Arial"/>
              </a:rPr>
              <a:t>odredjuje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nacin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prikaza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tog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sloja</a:t>
            </a:r>
            <a:r>
              <a:rPr lang="en-GB" dirty="0">
                <a:cs typeface="Arial"/>
              </a:rPr>
              <a:t> u web </a:t>
            </a:r>
            <a:r>
              <a:rPr lang="en-GB" dirty="0" err="1">
                <a:cs typeface="Arial"/>
              </a:rPr>
              <a:t>pretrazivacu</a:t>
            </a:r>
            <a:r>
              <a:rPr lang="en-GB" dirty="0"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86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CA77-C3A2-4F4B-9971-64DFD0E8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WMS I WFS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4D6AF-AF54-49E2-B90E-A8DD3567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Da bi nasi layer-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podataka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bili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dostupni</a:t>
            </a:r>
            <a:r>
              <a:rPr lang="en-GB" dirty="0">
                <a:cs typeface="Arial"/>
              </a:rPr>
              <a:t> web </a:t>
            </a:r>
            <a:r>
              <a:rPr lang="en-GB" dirty="0" err="1">
                <a:cs typeface="Arial"/>
              </a:rPr>
              <a:t>klijentima</a:t>
            </a:r>
            <a:r>
              <a:rPr lang="en-GB" dirty="0">
                <a:cs typeface="Arial"/>
              </a:rPr>
              <a:t>, I </a:t>
            </a:r>
            <a:r>
              <a:rPr lang="en-GB" dirty="0" err="1">
                <a:cs typeface="Arial"/>
              </a:rPr>
              <a:t>drugim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aplikacijama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moramo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ih</a:t>
            </a:r>
            <a:r>
              <a:rPr lang="en-GB" dirty="0">
                <a:cs typeface="Arial"/>
              </a:rPr>
              <a:t> publish-</a:t>
            </a:r>
            <a:r>
              <a:rPr lang="en-GB" dirty="0" err="1">
                <a:cs typeface="Arial"/>
              </a:rPr>
              <a:t>ovati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kroz</a:t>
            </a:r>
            <a:r>
              <a:rPr lang="en-GB" dirty="0">
                <a:cs typeface="Arial"/>
              </a:rPr>
              <a:t> WMS I/</a:t>
            </a:r>
            <a:r>
              <a:rPr lang="en-GB" dirty="0" err="1">
                <a:cs typeface="Arial"/>
              </a:rPr>
              <a:t>ili</a:t>
            </a:r>
            <a:r>
              <a:rPr lang="en-GB" dirty="0">
                <a:cs typeface="Arial"/>
              </a:rPr>
              <a:t> WFS, to </a:t>
            </a:r>
            <a:r>
              <a:rPr lang="en-GB" dirty="0" err="1">
                <a:cs typeface="Arial"/>
              </a:rPr>
              <a:t>su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servisi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pomocu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kojih</a:t>
            </a:r>
            <a:r>
              <a:rPr lang="en-GB" dirty="0">
                <a:cs typeface="Arial"/>
              </a:rPr>
              <a:t> geo server </a:t>
            </a:r>
            <a:r>
              <a:rPr lang="en-GB" dirty="0" err="1">
                <a:cs typeface="Arial"/>
              </a:rPr>
              <a:t>komunicira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odgovara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zahteve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klijenata</a:t>
            </a:r>
            <a:r>
              <a:rPr lang="en-GB" dirty="0">
                <a:cs typeface="Arial"/>
              </a:rPr>
              <a:t>.</a:t>
            </a:r>
          </a:p>
          <a:p>
            <a:pPr marL="344170" indent="-344170"/>
            <a:r>
              <a:rPr lang="en-GB" dirty="0" err="1">
                <a:cs typeface="Arial"/>
              </a:rPr>
              <a:t>Mozemo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puplishovati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samo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neke</a:t>
            </a:r>
            <a:r>
              <a:rPr lang="en-GB" dirty="0">
                <a:cs typeface="Arial"/>
              </a:rPr>
              <a:t> workspace-</a:t>
            </a:r>
            <a:r>
              <a:rPr lang="en-GB" dirty="0" err="1">
                <a:cs typeface="Arial"/>
              </a:rPr>
              <a:t>ove</a:t>
            </a:r>
            <a:r>
              <a:rPr lang="en-GB" dirty="0">
                <a:cs typeface="Arial"/>
              </a:rPr>
              <a:t>, </a:t>
            </a:r>
            <a:r>
              <a:rPr lang="en-GB" dirty="0" err="1">
                <a:cs typeface="Arial"/>
              </a:rPr>
              <a:t>dok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druge</a:t>
            </a:r>
            <a:r>
              <a:rPr lang="en-GB" dirty="0">
                <a:cs typeface="Arial"/>
              </a:rPr>
              <a:t> ne </a:t>
            </a:r>
            <a:r>
              <a:rPr lang="en-GB" dirty="0" err="1">
                <a:cs typeface="Arial"/>
              </a:rPr>
              <a:t>moramo</a:t>
            </a:r>
            <a:r>
              <a:rPr lang="en-GB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168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79E7-95B8-46F9-BD0C-203BD345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E0CCDC-6820-47F6-AB7E-81BA41544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2857248"/>
            <a:ext cx="7110720" cy="3997828"/>
          </a:xfrm>
        </p:spPr>
      </p:pic>
      <p:pic>
        <p:nvPicPr>
          <p:cNvPr id="5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4212AF5-FD30-4DF4-9E1A-3F1763AA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25" y="-1959"/>
            <a:ext cx="7113917" cy="4532788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5F49821-2812-4A86-8E17-E45FC189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-1960"/>
            <a:ext cx="5446143" cy="344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1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17B4-B55F-4B57-B3D1-6D15C00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A188CF-DB4D-4D66-9A6A-D7F84775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78" y="-3846"/>
            <a:ext cx="7110720" cy="3997828"/>
          </a:xfr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41989-9CE2-4B4F-9129-F31163D2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0" y="2657852"/>
            <a:ext cx="7157048" cy="42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7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778-2AB2-40E5-9C2F-28F49DC1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Web </a:t>
            </a:r>
            <a:r>
              <a:rPr lang="en-GB" dirty="0" err="1">
                <a:cs typeface="Arial"/>
              </a:rPr>
              <a:t>klijent</a:t>
            </a:r>
            <a:endParaRPr lang="en-GB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6505-C02C-47CE-A901-A73C79C00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20" y="-981507"/>
            <a:ext cx="7796540" cy="3997828"/>
          </a:xfrm>
        </p:spPr>
        <p:txBody>
          <a:bodyPr/>
          <a:lstStyle/>
          <a:p>
            <a:pPr marL="344170" indent="-344170"/>
            <a:r>
              <a:rPr lang="en-GB" dirty="0">
                <a:cs typeface="Arial"/>
              </a:rPr>
              <a:t>U </a:t>
            </a:r>
            <a:r>
              <a:rPr lang="en-GB" dirty="0" err="1">
                <a:cs typeface="Arial"/>
              </a:rPr>
              <a:t>ovom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projektu</a:t>
            </a:r>
            <a:r>
              <a:rPr lang="en-GB" dirty="0">
                <a:cs typeface="Arial"/>
              </a:rPr>
              <a:t> web </a:t>
            </a:r>
            <a:r>
              <a:rPr lang="en-GB" dirty="0" err="1">
                <a:cs typeface="Arial"/>
              </a:rPr>
              <a:t>klijent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jednostavna</a:t>
            </a:r>
            <a:r>
              <a:rPr lang="en-GB" dirty="0">
                <a:cs typeface="Arial"/>
              </a:rPr>
              <a:t> web </a:t>
            </a:r>
            <a:r>
              <a:rPr lang="en-GB" dirty="0" err="1">
                <a:cs typeface="Arial"/>
              </a:rPr>
              <a:t>aplikacija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koju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hostujem</a:t>
            </a:r>
            <a:r>
              <a:rPr lang="en-GB" dirty="0">
                <a:cs typeface="Arial"/>
              </a:rPr>
              <a:t> 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geo </a:t>
            </a:r>
            <a:r>
              <a:rPr lang="en-GB" dirty="0" err="1">
                <a:cs typeface="Arial"/>
              </a:rPr>
              <a:t>serveru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nalazi</a:t>
            </a:r>
            <a:r>
              <a:rPr lang="en-GB" dirty="0">
                <a:cs typeface="Arial"/>
              </a:rPr>
              <a:t> se </a:t>
            </a:r>
            <a:r>
              <a:rPr lang="en-GB" dirty="0" err="1">
                <a:cs typeface="Arial"/>
              </a:rPr>
              <a:t>na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putanji</a:t>
            </a:r>
            <a:r>
              <a:rPr lang="en-GB" dirty="0">
                <a:cs typeface="Arial"/>
              </a:rPr>
              <a:t> localhost-&gt;</a:t>
            </a:r>
            <a:r>
              <a:rPr lang="en-GB" dirty="0" err="1">
                <a:cs typeface="Arial"/>
              </a:rPr>
              <a:t>geoserver</a:t>
            </a:r>
            <a:r>
              <a:rPr lang="en-GB" dirty="0">
                <a:cs typeface="Arial"/>
              </a:rPr>
              <a:t>-&gt; </a:t>
            </a:r>
            <a:r>
              <a:rPr lang="en-GB" dirty="0" err="1">
                <a:cs typeface="Arial"/>
              </a:rPr>
              <a:t>proba</a:t>
            </a:r>
            <a:r>
              <a:rPr lang="en-GB" dirty="0">
                <a:cs typeface="Arial"/>
              </a:rPr>
              <a:t>-&gt; index.html. </a:t>
            </a:r>
            <a:r>
              <a:rPr lang="en-GB" dirty="0" err="1">
                <a:cs typeface="Arial"/>
              </a:rPr>
              <a:t>Klijent</a:t>
            </a:r>
            <a:r>
              <a:rPr lang="en-GB" dirty="0">
                <a:cs typeface="Arial"/>
              </a:rPr>
              <a:t> je </a:t>
            </a:r>
            <a:r>
              <a:rPr lang="en-GB" dirty="0" err="1">
                <a:cs typeface="Arial"/>
              </a:rPr>
              <a:t>pisan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koristeci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Javaskript</a:t>
            </a:r>
            <a:r>
              <a:rPr lang="en-GB" dirty="0">
                <a:cs typeface="Arial"/>
              </a:rPr>
              <a:t> </a:t>
            </a:r>
            <a:r>
              <a:rPr lang="en-GB" dirty="0" err="1">
                <a:cs typeface="Arial"/>
              </a:rPr>
              <a:t>biblioteku</a:t>
            </a:r>
            <a:r>
              <a:rPr lang="en-GB" dirty="0">
                <a:cs typeface="Arial"/>
              </a:rPr>
              <a:t> Leaflet.</a:t>
            </a: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938DBB5-0CF8-436A-A0CD-6FBDF966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2154645"/>
            <a:ext cx="6682596" cy="4662183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AC8AC7-4748-4C02-BA33-F532FC62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40" y="2154645"/>
            <a:ext cx="6855124" cy="47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1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Madison</vt:lpstr>
      <vt:lpstr>PROJEKAT 2 GIS</vt:lpstr>
      <vt:lpstr>Cilj projekta</vt:lpstr>
      <vt:lpstr>Podesavanje GeoServera</vt:lpstr>
      <vt:lpstr>PowerPoint Presentation</vt:lpstr>
      <vt:lpstr>PowerPoint Presentation</vt:lpstr>
      <vt:lpstr>WMS I WFS</vt:lpstr>
      <vt:lpstr>PowerPoint Presentation</vt:lpstr>
      <vt:lpstr>PowerPoint Presentation</vt:lpstr>
      <vt:lpstr>Web klijent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Prikaz obrade klijentskih HTTP zahteva GeoServera</vt:lpstr>
      <vt:lpstr>PowerPoint Presentation</vt:lpstr>
      <vt:lpstr>HVALA NA PAZNJI, pogledajte i kod na github repozitorijumu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296</cp:revision>
  <dcterms:created xsi:type="dcterms:W3CDTF">2022-02-03T20:19:21Z</dcterms:created>
  <dcterms:modified xsi:type="dcterms:W3CDTF">2022-02-03T21:14:45Z</dcterms:modified>
</cp:coreProperties>
</file>